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>
      <p:cViewPr varScale="1">
        <p:scale>
          <a:sx n="60" d="100"/>
          <a:sy n="60" d="100"/>
        </p:scale>
        <p:origin x="2652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DE07674-B50E-40C4-8720-AFF57A3B9AB2}" type="datetimeFigureOut">
              <a:rPr lang="fa-IR" smtClean="0"/>
              <a:t>05/09/1446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38363" y="746125"/>
            <a:ext cx="258127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F771D66-A4DB-4278-86A8-393497F5787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60184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5739-4145-4551-A386-17E106745F2A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391E7-F6F4-4658-91DA-BEB81525C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962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5739-4145-4551-A386-17E106745F2A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391E7-F6F4-4658-91DA-BEB81525C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059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5739-4145-4551-A386-17E106745F2A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391E7-F6F4-4658-91DA-BEB81525C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842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5739-4145-4551-A386-17E106745F2A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391E7-F6F4-4658-91DA-BEB81525C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85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5739-4145-4551-A386-17E106745F2A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391E7-F6F4-4658-91DA-BEB81525C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411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5739-4145-4551-A386-17E106745F2A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391E7-F6F4-4658-91DA-BEB81525C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639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5739-4145-4551-A386-17E106745F2A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391E7-F6F4-4658-91DA-BEB81525C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251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5739-4145-4551-A386-17E106745F2A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391E7-F6F4-4658-91DA-BEB81525C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160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5739-4145-4551-A386-17E106745F2A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391E7-F6F4-4658-91DA-BEB81525C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642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5739-4145-4551-A386-17E106745F2A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391E7-F6F4-4658-91DA-BEB81525C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259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5739-4145-4551-A386-17E106745F2A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391E7-F6F4-4658-91DA-BEB81525C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194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55739-4145-4551-A386-17E106745F2A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391E7-F6F4-4658-91DA-BEB81525C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403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8BF61-7167-9AD0-05E8-19A5D60AC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A6F82CA-6E0E-151E-A969-FAAFE1303B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B72846B-7260-BCA0-CCA1-979FE3551049}"/>
              </a:ext>
            </a:extLst>
          </p:cNvPr>
          <p:cNvSpPr txBox="1">
            <a:spLocks/>
          </p:cNvSpPr>
          <p:nvPr/>
        </p:nvSpPr>
        <p:spPr>
          <a:xfrm rot="18905015">
            <a:off x="-272384" y="1795872"/>
            <a:ext cx="5736368" cy="526821"/>
          </a:xfrm>
          <a:prstGeom prst="rect">
            <a:avLst/>
          </a:prstGeom>
        </p:spPr>
        <p:txBody>
          <a:bodyPr/>
          <a:lstStyle>
            <a:lvl1pPr algn="ctr" defTabSz="6858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rgbClr val="054545"/>
                </a:solidFill>
                <a:latin typeface="+mj-lt"/>
                <a:ea typeface="+mj-ea"/>
                <a:cs typeface="B Titr" panose="00000700000000000000" pitchFamily="2" charset="-78"/>
              </a:defRPr>
            </a:lvl1pPr>
          </a:lstStyle>
          <a:p>
            <a:r>
              <a:rPr lang="fa-IR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گروه آموزشی سلامت در حوادث و بلایا</a:t>
            </a:r>
            <a:endParaRPr lang="en-US" sz="2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B3E6A37-72D8-376F-7385-62A2B4EB7B63}"/>
              </a:ext>
            </a:extLst>
          </p:cNvPr>
          <p:cNvSpPr txBox="1">
            <a:spLocks/>
          </p:cNvSpPr>
          <p:nvPr/>
        </p:nvSpPr>
        <p:spPr>
          <a:xfrm rot="18867361">
            <a:off x="1651474" y="1759292"/>
            <a:ext cx="3340520" cy="573967"/>
          </a:xfrm>
          <a:prstGeom prst="rect">
            <a:avLst/>
          </a:prstGeom>
        </p:spPr>
        <p:txBody>
          <a:bodyPr/>
          <a:lstStyle>
            <a:lvl1pPr algn="ctr" defTabSz="6858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rgbClr val="054545"/>
                </a:solidFill>
                <a:latin typeface="+mj-lt"/>
                <a:ea typeface="+mj-ea"/>
                <a:cs typeface="B Titr" panose="00000700000000000000" pitchFamily="2" charset="-78"/>
              </a:defRPr>
            </a:lvl1pPr>
          </a:lstStyle>
          <a:p>
            <a:r>
              <a:rPr lang="fa-IR" sz="3200" dirty="0">
                <a:cs typeface="B Farnaz" panose="00000400000000000000" pitchFamily="2" charset="-78"/>
              </a:rPr>
              <a:t>ژورنال کلاب</a:t>
            </a:r>
            <a:endParaRPr lang="en-US" sz="3200" dirty="0">
              <a:cs typeface="B Farnaz" panose="00000400000000000000" pitchFamily="2" charset="-78"/>
            </a:endParaRP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EB992D50-D378-F79E-CD80-F806F82E2C44}"/>
              </a:ext>
            </a:extLst>
          </p:cNvPr>
          <p:cNvSpPr txBox="1">
            <a:spLocks/>
          </p:cNvSpPr>
          <p:nvPr/>
        </p:nvSpPr>
        <p:spPr>
          <a:xfrm>
            <a:off x="2095409" y="2883249"/>
            <a:ext cx="4684295" cy="8191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685800" rtl="1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kern="1200" baseline="0">
                <a:solidFill>
                  <a:srgbClr val="074948"/>
                </a:solidFill>
                <a:latin typeface="+mn-lt"/>
                <a:ea typeface="+mn-ea"/>
                <a:cs typeface="B Yekan" panose="00000400000000000000" pitchFamily="2" charset="-78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fa-IR" sz="1800" b="1" dirty="0">
                <a:solidFill>
                  <a:srgbClr val="054444"/>
                </a:solidFill>
                <a:cs typeface="B Titr" pitchFamily="2" charset="-78"/>
              </a:rPr>
              <a:t> عنوان: 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A7D91E5B-53F8-F5DB-CC64-E29D6853972E}"/>
              </a:ext>
            </a:extLst>
          </p:cNvPr>
          <p:cNvSpPr txBox="1">
            <a:spLocks/>
          </p:cNvSpPr>
          <p:nvPr/>
        </p:nvSpPr>
        <p:spPr>
          <a:xfrm>
            <a:off x="964547" y="5068139"/>
            <a:ext cx="4714374" cy="777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685800" rtl="1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kern="1200" baseline="0">
                <a:solidFill>
                  <a:srgbClr val="074948"/>
                </a:solidFill>
                <a:latin typeface="+mn-lt"/>
                <a:ea typeface="+mn-ea"/>
                <a:cs typeface="B Yekan" panose="00000400000000000000" pitchFamily="2" charset="-78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1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a-IR" sz="1700" dirty="0">
                <a:latin typeface="Calibri"/>
                <a:cs typeface="B Titr" pitchFamily="2" charset="-78"/>
              </a:rPr>
              <a:t>استاد راهنما</a:t>
            </a:r>
            <a:r>
              <a:rPr kumimoji="0" lang="fa-IR" sz="1700" b="0" i="0" u="none" strike="noStrike" kern="1200" cap="none" spc="0" normalizeH="0" baseline="0" noProof="0" dirty="0">
                <a:ln>
                  <a:noFill/>
                </a:ln>
                <a:solidFill>
                  <a:srgbClr val="074948"/>
                </a:solidFill>
                <a:effectLst/>
                <a:uLnTx/>
                <a:uFillTx/>
                <a:latin typeface="Calibri"/>
                <a:cs typeface="B Titr" pitchFamily="2" charset="-78"/>
              </a:rPr>
              <a:t>: </a:t>
            </a:r>
          </a:p>
          <a:p>
            <a:pPr marL="0" marR="0" lvl="0" indent="0" algn="ctr" defTabSz="685800" rtl="1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cs typeface="B Titr" pitchFamily="2" charset="-78"/>
              </a:rPr>
              <a:t>دکتر </a:t>
            </a:r>
            <a:endParaRPr kumimoji="0" lang="fa-IR" sz="2000" b="0" i="0" u="none" strike="noStrike" kern="1200" cap="none" spc="0" normalizeH="0" baseline="0" noProof="0" dirty="0">
              <a:ln>
                <a:noFill/>
              </a:ln>
              <a:solidFill>
                <a:srgbClr val="074948"/>
              </a:solidFill>
              <a:effectLst/>
              <a:uLnTx/>
              <a:uFillTx/>
              <a:latin typeface="Calibri"/>
              <a:cs typeface="B Titr" pitchFamily="2" charset="-78"/>
            </a:endParaRPr>
          </a:p>
          <a:p>
            <a:pPr marL="0" marR="0" lvl="0" indent="0" algn="r" defTabSz="685800" rtl="1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a-IR" sz="2000" b="0" i="0" u="none" strike="noStrike" kern="1200" cap="none" spc="0" normalizeH="0" baseline="0" noProof="0" dirty="0">
              <a:ln>
                <a:noFill/>
              </a:ln>
              <a:solidFill>
                <a:srgbClr val="074948"/>
              </a:solidFill>
              <a:effectLst/>
              <a:uLnTx/>
              <a:uFillTx/>
              <a:latin typeface="Calibri"/>
              <a:cs typeface="B Titr" pitchFamily="2" charset="-78"/>
            </a:endParaRP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5619BE17-6BB8-EC37-24C9-61B0DB29AB2E}"/>
              </a:ext>
            </a:extLst>
          </p:cNvPr>
          <p:cNvSpPr txBox="1">
            <a:spLocks/>
          </p:cNvSpPr>
          <p:nvPr/>
        </p:nvSpPr>
        <p:spPr>
          <a:xfrm>
            <a:off x="1524000" y="3918658"/>
            <a:ext cx="4991100" cy="115846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r" defTabSz="685800" rtl="1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kern="1200" baseline="0">
                <a:solidFill>
                  <a:srgbClr val="074948"/>
                </a:solidFill>
                <a:latin typeface="+mn-lt"/>
                <a:ea typeface="+mn-ea"/>
                <a:cs typeface="B Yekan" panose="00000400000000000000" pitchFamily="2" charset="-78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1" eaLnBrk="1" fontAlgn="auto" latinLnBrk="0" hangingPunct="1">
              <a:lnSpc>
                <a:spcPct val="16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srgbClr val="074948"/>
                </a:solidFill>
                <a:effectLst/>
                <a:uLnTx/>
                <a:uFillTx/>
                <a:latin typeface="Calibri"/>
                <a:cs typeface="B Titr" pitchFamily="2" charset="-78"/>
              </a:rPr>
              <a:t>ارائه دهنده: </a:t>
            </a:r>
          </a:p>
          <a:p>
            <a:pPr marL="0" marR="0" lvl="0" indent="0" algn="ctr" defTabSz="685800" rtl="1" eaLnBrk="1" fontAlgn="auto" latinLnBrk="0" hangingPunct="1">
              <a:lnSpc>
                <a:spcPct val="16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cs typeface="B Titr" pitchFamily="2" charset="-78"/>
              </a:rPr>
              <a:t>(</a:t>
            </a:r>
            <a:r>
              <a:rPr lang="fa-IR" sz="2000" dirty="0">
                <a:solidFill>
                  <a:schemeClr val="tx2"/>
                </a:solidFill>
                <a:latin typeface="Calibri"/>
                <a:cs typeface="B Titr" pitchFamily="2" charset="-78"/>
              </a:rPr>
              <a:t>دانشجوی کارشناسی ارشد سلامت در حوادث و بلایا)</a:t>
            </a:r>
            <a:endParaRPr lang="fa-IR" sz="2000" b="1" dirty="0">
              <a:latin typeface="Calibri"/>
              <a:cs typeface="B Zar" pitchFamily="2" charset="-78"/>
            </a:endParaRPr>
          </a:p>
          <a:p>
            <a:pPr marL="0" marR="0" lvl="0" indent="0" algn="r" defTabSz="685800" rtl="1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a-IR" sz="2000" b="1" i="0" u="none" strike="noStrike" kern="1200" cap="none" spc="0" normalizeH="0" baseline="0" noProof="0" dirty="0">
              <a:ln>
                <a:noFill/>
              </a:ln>
              <a:solidFill>
                <a:srgbClr val="074948"/>
              </a:solidFill>
              <a:effectLst/>
              <a:uLnTx/>
              <a:uFillTx/>
              <a:latin typeface="Calibri"/>
              <a:cs typeface="B Zar" pitchFamily="2" charset="-78"/>
            </a:endParaRPr>
          </a:p>
          <a:p>
            <a:pPr marL="0" marR="0" lvl="0" indent="0" algn="r" defTabSz="685800" rtl="1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a-IR" sz="2000" b="0" i="0" u="none" strike="noStrike" kern="1200" cap="none" spc="0" normalizeH="0" baseline="0" noProof="0" dirty="0">
              <a:ln>
                <a:noFill/>
              </a:ln>
              <a:solidFill>
                <a:srgbClr val="074948"/>
              </a:solidFill>
              <a:effectLst/>
              <a:uLnTx/>
              <a:uFillTx/>
              <a:latin typeface="Calibri"/>
              <a:cs typeface="B Titr" pitchFamily="2" charset="-78"/>
            </a:endParaRPr>
          </a:p>
          <a:p>
            <a:pPr marL="0" marR="0" lvl="0" indent="0" algn="r" defTabSz="685800" rtl="1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a-IR" sz="2000" b="0" i="0" u="none" strike="noStrike" kern="1200" cap="none" spc="0" normalizeH="0" baseline="0" noProof="0" dirty="0">
              <a:ln>
                <a:noFill/>
              </a:ln>
              <a:solidFill>
                <a:srgbClr val="074948"/>
              </a:solidFill>
              <a:effectLst/>
              <a:uLnTx/>
              <a:uFillTx/>
              <a:latin typeface="Calibri"/>
              <a:cs typeface="B Titr" pitchFamily="2" charset="-78"/>
            </a:endParaRP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C25D26A4-6A40-96C1-5564-1E51C3D988A6}"/>
              </a:ext>
            </a:extLst>
          </p:cNvPr>
          <p:cNvSpPr txBox="1">
            <a:spLocks/>
          </p:cNvSpPr>
          <p:nvPr/>
        </p:nvSpPr>
        <p:spPr>
          <a:xfrm>
            <a:off x="382630" y="6290427"/>
            <a:ext cx="4455695" cy="13968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685800" rtl="1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kern="1200">
                <a:solidFill>
                  <a:srgbClr val="074948"/>
                </a:solidFill>
                <a:latin typeface="+mn-lt"/>
                <a:ea typeface="+mn-ea"/>
                <a:cs typeface="B Yekan" panose="00000400000000000000" pitchFamily="2" charset="-78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1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a-IR" sz="1800" b="1" i="0" u="none" strike="noStrike" kern="1200" cap="none" spc="0" normalizeH="0" baseline="0" noProof="0" dirty="0">
                <a:ln>
                  <a:noFill/>
                </a:ln>
                <a:solidFill>
                  <a:srgbClr val="074948"/>
                </a:solidFill>
                <a:effectLst/>
                <a:uLnTx/>
                <a:uFillTx/>
                <a:latin typeface="Calibri"/>
                <a:cs typeface="B Titr" panose="00000700000000000000" pitchFamily="2" charset="-78"/>
              </a:rPr>
              <a:t>زمان: 	ساعت: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763A76EB-B82B-9B85-0E1A-298EBA1B06AB}"/>
              </a:ext>
            </a:extLst>
          </p:cNvPr>
          <p:cNvSpPr txBox="1">
            <a:spLocks/>
          </p:cNvSpPr>
          <p:nvPr/>
        </p:nvSpPr>
        <p:spPr>
          <a:xfrm>
            <a:off x="152400" y="8077555"/>
            <a:ext cx="5410200" cy="2057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685800" rtl="1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B Yekan" panose="00000400000000000000" pitchFamily="2" charset="-78"/>
              </a:defRPr>
            </a:lvl1pPr>
            <a:lvl2pPr marL="514350" indent="-171450" algn="r" defTabSz="685800" rtl="1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r" defTabSz="685800" rtl="1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r" defTabSz="685800" rtl="1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r" defTabSz="685800" rtl="1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a-IR" b="1" dirty="0">
                <a:solidFill>
                  <a:sysClr val="window" lastClr="FFFFFF"/>
                </a:solidFill>
                <a:cs typeface="B Titr" panose="00000700000000000000" pitchFamily="2" charset="-78"/>
              </a:rPr>
              <a:t>مکان :  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33501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36</Words>
  <Application>Microsoft Office PowerPoint</Application>
  <PresentationFormat>A4 Paper (210x297 mm)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 Farnaz</vt:lpstr>
      <vt:lpstr>B Titr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1396.04.14</dc:creator>
  <cp:lastModifiedBy>m sh</cp:lastModifiedBy>
  <cp:revision>31</cp:revision>
  <cp:lastPrinted>2023-10-14T05:14:28Z</cp:lastPrinted>
  <dcterms:created xsi:type="dcterms:W3CDTF">2021-08-15T04:51:35Z</dcterms:created>
  <dcterms:modified xsi:type="dcterms:W3CDTF">2025-03-04T07:27:58Z</dcterms:modified>
</cp:coreProperties>
</file>